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RECEIPPT-TAGS:PEACE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MAY THE PEACE OF THE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the peace of the Lord be with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your friends and your family too,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it be, let it grow</a:t>
            </a:r>
            <a:r>
              <a:rPr lang="en-GB" sz="4000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everywhere you go,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the peace of the Lord follow you.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49</Words>
  <Application>Microsoft Office PowerPoint</Application>
  <PresentationFormat>On-screen Show (4:3)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MAY THE PEACE OF THE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570</cp:revision>
  <dcterms:modified xsi:type="dcterms:W3CDTF">2025-05-10T05:48:32Z</dcterms:modified>
</cp:coreProperties>
</file>