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bread, which Earth has given,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human hands have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for us, the bread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bless it as we lift it 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holy hands we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accept our sacrifice of praise.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THIS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2025-05-12T06:41:39Z</dcterms:modified>
</cp:coreProperties>
</file>