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4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THIS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this Cup, of sacred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fruit of the 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 for us, your precious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shed for all mankind,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lift it up this saving cup,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holy hands we 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accept our sacrifice of praise.</a:t>
            </a:r>
          </a:p>
        </p:txBody>
      </p:sp>
    </p:spTree>
    <p:extLst>
      <p:ext uri="{BB962C8B-B14F-4D97-AF65-F5344CB8AC3E}">
        <p14:creationId xmlns:p14="http://schemas.microsoft.com/office/powerpoint/2010/main" val="16593735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THIS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2025-05-12T06:41:49Z</dcterms:modified>
</cp:coreProperties>
</file>