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55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it be acceptable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good, and the good of his church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 and the good of his, good of his church.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305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THIS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2025-05-12T06:41:57Z</dcterms:modified>
</cp:coreProperties>
</file>