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the Lord upon the harp,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ten-stringed lute sing him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song that is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 loudly with all your skill.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YOUR LOVE BE UPON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2025-05-13T14:55:09Z</dcterms:modified>
</cp:coreProperties>
</file>