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RECEIPPT-TAGS:PSALM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193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>
                <a:solidFill>
                  <a:schemeClr val="bg1"/>
                </a:solidFill>
              </a:rPr>
              <a:t>MAY YOUR LOVE BE UPON US</a:t>
            </a:r>
            <a:endParaRPr lang="en-GB" sz="3200" b="1" u="sng" dirty="0">
              <a:solidFill>
                <a:schemeClr val="bg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your 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be upon us, O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we place all our hope in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Lord looks on those who revere him,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those who trust in his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rescue their souls from death,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keep them alive in famine.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824807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59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MAY YOUR LOVE BE UPON 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573</cp:revision>
  <dcterms:modified xsi:type="dcterms:W3CDTF">2025-05-13T14:55:25Z</dcterms:modified>
</cp:coreProperties>
</file>