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RECEIPPT-TAGS:ACCLAMATION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lt1"/>
                </a:solidFill>
              </a:rPr>
              <a:t>MELCHIZEDEK ALLELUIA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Alleluia, Alleluia, Alleluia;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Alleluia, Alleluia, Alleluia.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Speak to us eternal word, Alleluia;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Word made flesh we long for you</a:t>
            </a:r>
            <a:r>
              <a:rPr lang="en-GB" sz="4000" b="1">
                <a:solidFill>
                  <a:schemeClr val="lt1"/>
                </a:solidFill>
              </a:rPr>
              <a:t>, Alleluia</a:t>
            </a:r>
            <a:endParaRPr lang="en-GB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34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MELCHIZEDEK ALLELUIA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498</cp:revision>
  <dcterms:modified xsi:type="dcterms:W3CDTF">2025-05-10T05:42:15Z</dcterms:modified>
</cp:coreProperties>
</file>