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MELCHIZEDEK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900" b="1" i="1" dirty="0">
                <a:solidFill>
                  <a:schemeClr val="lt1"/>
                </a:solidFill>
              </a:rPr>
              <a:t>Alleluia, Alleluia,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900" b="1" i="1" dirty="0">
                <a:solidFill>
                  <a:schemeClr val="lt1"/>
                </a:solidFill>
              </a:rPr>
              <a:t>Alleluia, 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9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900" b="1" dirty="0">
                <a:solidFill>
                  <a:schemeClr val="lt1"/>
                </a:solidFill>
              </a:rPr>
              <a:t>God has done great things for you,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900" b="1" dirty="0">
                <a:solidFill>
                  <a:schemeClr val="lt1"/>
                </a:solidFill>
              </a:rPr>
              <a:t>You have won God’s favour,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MELCHIZEDEK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501</cp:revision>
  <dcterms:modified xsi:type="dcterms:W3CDTF">2025-05-10T05:43:16Z</dcterms:modified>
</cp:coreProperties>
</file>