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</a:t>
            </a:r>
            <a:r>
              <a:rPr lang="en-US"/>
              <a:t>:ACCLAMATION,EASTER</a:t>
            </a:r>
            <a:endParaRPr lang="en-US"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lt1"/>
                </a:solidFill>
              </a:rPr>
              <a:t>MELCHIZEDEK ALLELUIA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Alleluia, Alleluia, Alleluia;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Alleluia, Alleluia, Alleluia.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GB" sz="40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4000" b="1" dirty="0">
                <a:solidFill>
                  <a:schemeClr val="lt1"/>
                </a:solidFill>
              </a:rPr>
              <a:t>Jesus is the Lord of life, Alleluia;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4000" b="1" dirty="0">
                <a:solidFill>
                  <a:schemeClr val="lt1"/>
                </a:solidFill>
              </a:rPr>
              <a:t>Rising over death and strife, Alleluia.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36</Words>
  <Application>Microsoft Office PowerPoint</Application>
  <PresentationFormat>On-screen Show (4:3)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MELCHIZEDEK ALLELUIA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501</cp:revision>
  <dcterms:modified xsi:type="dcterms:W3CDTF">2025-05-10T05:41:58Z</dcterms:modified>
</cp:coreProperties>
</file>