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MORE BEAUTIFUL THAN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A-Alle-Alleluia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More beautiful than life is your glory,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My lips shall sing your praise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MORE BEAUTIFUL THAN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2025-05-11T19:56:58Z</dcterms:modified>
</cp:coreProperties>
</file>