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MORE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love more power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of you in my life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worship you with all of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worship you with all of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worship you with all of my strength,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 are my God, you are my God.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59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MORE 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2025-05-12T06:52:28Z</dcterms:modified>
</cp:coreProperties>
</file>