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1378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MORE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love more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of you in my life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9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seek your face with all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seek your face with all of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seek your face with all of </a:t>
            </a:r>
            <a:r>
              <a:rPr lang="en-GB" sz="39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strength</a:t>
            </a:r>
            <a:endParaRPr lang="en-GB" sz="39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are my God, you are my God.</a:t>
            </a:r>
          </a:p>
        </p:txBody>
      </p:sp>
    </p:spTree>
    <p:extLst>
      <p:ext uri="{BB962C8B-B14F-4D97-AF65-F5344CB8AC3E}">
        <p14:creationId xmlns:p14="http://schemas.microsoft.com/office/powerpoint/2010/main" val="30726953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MORE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2025-05-13T14:57:45Z</dcterms:modified>
</cp:coreProperties>
</file>