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MORNING HAS BROKEN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Morning has broken,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the first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Blackbird has spoken,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the first bird.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for the singing,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for the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for them springing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fresh from the word.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43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MORNING HAS BROKEN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2025-05-12T08:12:41Z</dcterms:modified>
</cp:coreProperties>
</file>