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64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in pain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Soothe those racked on bed of pain,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golden light of morrow,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them health and joy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in all care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us, help we pray.</a:t>
            </a:r>
          </a:p>
        </p:txBody>
      </p:sp>
    </p:spTree>
    <p:extLst>
      <p:ext uri="{BB962C8B-B14F-4D97-AF65-F5344CB8AC3E}">
        <p14:creationId xmlns:p14="http://schemas.microsoft.com/office/powerpoint/2010/main" val="2885555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MOTHER DEAREST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2025-05-12T07:08:28Z</dcterms:modified>
</cp:coreProperties>
</file>