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RECEIPPT-TAGS:MARY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1017337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MOTHER DEAREST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our priests, our sisters holy,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our Pope, long may he reign,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Pray that we who sing their praise,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May in heaven all meet again.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Mary, help us, help we pray,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Mary, help us, help we pray,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Help us, in all care and sorrow,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Mary help us, help we pray.</a:t>
            </a:r>
          </a:p>
        </p:txBody>
      </p:sp>
    </p:spTree>
    <p:extLst>
      <p:ext uri="{BB962C8B-B14F-4D97-AF65-F5344CB8AC3E}">
        <p14:creationId xmlns:p14="http://schemas.microsoft.com/office/powerpoint/2010/main" val="243480163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72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MOTHER DEAREST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576</cp:revision>
  <dcterms:modified xsi:type="dcterms:W3CDTF">2025-05-12T07:08:38Z</dcterms:modified>
</cp:coreProperties>
</file>