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29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the absent loved ones,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we miss their presence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hand of thy protection,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Guard and guide them far and near.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21700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70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MOTHER DEAREST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2025-05-12T07:08:46Z</dcterms:modified>
</cp:coreProperties>
</file>