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31AAACD-5485-90F8-C1EF-1593C5869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AB8B02C-5D2B-2149-29E4-61F0BA3C82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1A1E3371-7BBE-6334-4F55-DE197B6F3A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0544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MOTHER DEAR, O PRAY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dear, O pray for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Whilst far from heaven and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wander in a fragile bark,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O’er life’s tempestuous sea.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Virgin Mother, from thy throne,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bright in bliss above,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Protect thy child and cheer my path,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thy sweet smile of </a:t>
            </a: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love.</a:t>
            </a: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A25A2DF-EC99-58BC-F627-FE627C768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A2F438B-7C8A-5E5C-679A-030115F42D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MOTHER DEAR, O PRAY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726BFBC-7B37-35AB-BC5E-57EEA7C29E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dear, O pray for me 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never cease thy care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in heaven eternally, 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love and bliss I share</a:t>
            </a:r>
          </a:p>
        </p:txBody>
      </p:sp>
    </p:spTree>
    <p:extLst>
      <p:ext uri="{BB962C8B-B14F-4D97-AF65-F5344CB8AC3E}">
        <p14:creationId xmlns:p14="http://schemas.microsoft.com/office/powerpoint/2010/main" val="33240489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95</Words>
  <Application>Microsoft Office PowerPoint</Application>
  <PresentationFormat>On-screen Show (4:3)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MOTHER DEAR, O PRAY</vt:lpstr>
      <vt:lpstr>MOTHER DEAR, O PRAY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2025-05-12T07:21:11Z</dcterms:modified>
</cp:coreProperties>
</file>