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God, plead with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us sinners, Mary most pure.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pour cleansing streams over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Washing our souls from every stain.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MOTHER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2025-05-12T08:03:17Z</dcterms:modified>
</cp:coreProperties>
</file>