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MOTHER OF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of God, plead with your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for us sinners, Mary most pure.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he remove our stony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us a heart of flesh instead.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39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MOTHER OF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2025-05-12T08:03:40Z</dcterms:modified>
</cp:coreProperties>
</file>