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RECEIPPT-TAGS:MARY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MOTHER OF GOD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Mother of God, plead with your Son,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Pray for us sinners, Mary most pure.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he incline our minds to his voice,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we may bend our hearts to his will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42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MOTHER OF GOD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571</cp:revision>
  <dcterms:modified xsi:type="dcterms:W3CDTF">2025-05-12T08:04:03Z</dcterms:modified>
</cp:coreProperties>
</file>