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567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MOTHER OF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of God, plead with your Son,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for us sinners, Mary most pure.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he may wipe away every tear,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makes his light to shine on our </a:t>
            </a: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face.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64120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42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MOTHER OF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2025-05-12T08:04:46Z</dcterms:modified>
</cp:coreProperties>
</file>