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670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MY HEARTS LIKE A FLUTE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heart’s like a flute,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want to play all day</a:t>
            </a: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is my music master,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from my heart flows a simple melody,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his love, love without end!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T’wards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land of promise we walk,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to find peace, there to find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to find love, God has prepared,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banquet for his people.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63331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MY HEARTS LIKE A FLUTE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2025-05-12T07:06:12Z</dcterms:modified>
</cp:coreProperties>
</file>