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MY LORD HE DIED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Lord he died for a kingdom,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redeem the hearts of men,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my people don’t you weep,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risen from his sleep,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lives again, Alleluia.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Alleluia, The Lord is risen,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risen indeed, Alleluia! (2)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62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MY LORD HE DIED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2025-05-12T07:03:13Z</dcterms:modified>
</cp:coreProperties>
</file>