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RECEIPPT-TAGS:COMMUNION,LENT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1919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MY LORD HE DIED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Lord renewed all creation,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had waited late and long,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we all with one accord,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 and love the risen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our song, Alleluia.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Alleluia, The Lord is risen,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risen indeed, Alleluia!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09343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61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MY LORD HE DIED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2025-05-12T07:03:33Z</dcterms:modified>
</cp:coreProperties>
</file>