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323D488-390C-7E3B-AA6C-9457A5C5D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8E89FFA-3C37-74E6-B34D-D74FC2E4D5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29D0006-1728-9DE5-1E10-FFCB295E10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303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7CEF008-FDF1-0817-69DF-5EB4846E9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14779D2-21E2-4535-8092-43C96BDA2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NEARER MY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0A6DDDC-0843-2468-7B01-12634C434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like the wanderer,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sun gone down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Darkness comes over me,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rest a stone.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in my dreams I’d be,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nearer my God to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Nearer my God to thee,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nearer to thee.</a:t>
            </a:r>
          </a:p>
        </p:txBody>
      </p:sp>
    </p:spTree>
    <p:extLst>
      <p:ext uri="{BB962C8B-B14F-4D97-AF65-F5344CB8AC3E}">
        <p14:creationId xmlns:p14="http://schemas.microsoft.com/office/powerpoint/2010/main" val="7547062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48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NEARER MY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2025-05-12T08:59:24Z</dcterms:modified>
</cp:coreProperties>
</file>