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33F4C14-DE9F-A4B9-37FF-EDF1AC949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31577B3-32DA-452C-C393-DA92B2680C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1BB9E0C-9068-66F0-89D5-D415EE788D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12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NEW LIFE, NEW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life, new life,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came to bring us new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life, new life,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find such joy in your abundant life</a:t>
            </a: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5F36C1B-85A7-64C7-39DF-8F7CD21D3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845CCFF-20B7-6F2D-A0EC-43DA71541C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NEW LIFE, NEW LIFE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4744614-A8B2-64A9-8459-A2860D95B7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the source of our great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fountain of all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give us living water,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bid us come and drink.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come to you, we bless you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glorify your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praise you Lord, we worship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thank you for the gift of new life.</a:t>
            </a:r>
          </a:p>
        </p:txBody>
      </p:sp>
    </p:spTree>
    <p:extLst>
      <p:ext uri="{BB962C8B-B14F-4D97-AF65-F5344CB8AC3E}">
        <p14:creationId xmlns:p14="http://schemas.microsoft.com/office/powerpoint/2010/main" val="1391265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111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NEW LIFE, NEW LIFE</vt:lpstr>
      <vt:lpstr>NEW LIFE, NEW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2025-05-13T14:58:47Z</dcterms:modified>
</cp:coreProperties>
</file>