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9" r:id="rId4"/>
    <p:sldId id="260" r:id="rId5"/>
    <p:sldId id="257"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505D5BF5-3FF0-4B70-493B-91100FDEF59A}"/>
            </a:ext>
          </a:extLst>
        </p:cNvPr>
        <p:cNvGrpSpPr/>
        <p:nvPr/>
      </p:nvGrpSpPr>
      <p:grpSpPr>
        <a:xfrm>
          <a:off x="0" y="0"/>
          <a:ext cx="0" cy="0"/>
          <a:chOff x="0" y="0"/>
          <a:chExt cx="0" cy="0"/>
        </a:xfrm>
      </p:grpSpPr>
      <p:sp>
        <p:nvSpPr>
          <p:cNvPr id="126" name="Google Shape;126;g24f3f32051f_0_87:notes">
            <a:extLst>
              <a:ext uri="{FF2B5EF4-FFF2-40B4-BE49-F238E27FC236}">
                <a16:creationId xmlns:a16="http://schemas.microsoft.com/office/drawing/2014/main" id="{67180416-1A30-3C7D-5A96-1A63D73A02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a:extLst>
              <a:ext uri="{FF2B5EF4-FFF2-40B4-BE49-F238E27FC236}">
                <a16:creationId xmlns:a16="http://schemas.microsoft.com/office/drawing/2014/main" id="{2E786AF9-DBD7-2EC2-205A-E93789B7451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68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77760077-BC8E-34B1-F48B-D0F537BEDF40}"/>
            </a:ext>
          </a:extLst>
        </p:cNvPr>
        <p:cNvGrpSpPr/>
        <p:nvPr/>
      </p:nvGrpSpPr>
      <p:grpSpPr>
        <a:xfrm>
          <a:off x="0" y="0"/>
          <a:ext cx="0" cy="0"/>
          <a:chOff x="0" y="0"/>
          <a:chExt cx="0" cy="0"/>
        </a:xfrm>
      </p:grpSpPr>
      <p:sp>
        <p:nvSpPr>
          <p:cNvPr id="126" name="Google Shape;126;g24f3f32051f_0_87:notes">
            <a:extLst>
              <a:ext uri="{FF2B5EF4-FFF2-40B4-BE49-F238E27FC236}">
                <a16:creationId xmlns:a16="http://schemas.microsoft.com/office/drawing/2014/main" id="{AD816FD5-C755-58BA-F98E-0B9997B731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a:extLst>
              <a:ext uri="{FF2B5EF4-FFF2-40B4-BE49-F238E27FC236}">
                <a16:creationId xmlns:a16="http://schemas.microsoft.com/office/drawing/2014/main" id="{01D08890-4928-4DF3-5D99-E435BB67456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79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04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lt1"/>
                </a:solidFill>
              </a:rPr>
              <a:t>Almighty and ever living God, you glorified Vincent </a:t>
            </a:r>
            <a:r>
              <a:rPr lang="en-GB" sz="4000" b="1" dirty="0" err="1">
                <a:solidFill>
                  <a:schemeClr val="lt1"/>
                </a:solidFill>
              </a:rPr>
              <a:t>Pallotti</a:t>
            </a:r>
            <a:r>
              <a:rPr lang="en-GB" sz="4000" b="1" dirty="0">
                <a:solidFill>
                  <a:schemeClr val="lt1"/>
                </a:solidFill>
              </a:rPr>
              <a:t> and made him a powerful intercessor in heaven. We come before you with our petitions and place before you all our needs and cares. We declare our readiness to accept whatever you send us. Trusting in your divine providence,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a:extLst>
            <a:ext uri="{FF2B5EF4-FFF2-40B4-BE49-F238E27FC236}">
              <a16:creationId xmlns:a16="http://schemas.microsoft.com/office/drawing/2014/main" id="{56AFE189-C1C1-59E4-E808-841D58F5A229}"/>
            </a:ext>
          </a:extLst>
        </p:cNvPr>
        <p:cNvGrpSpPr/>
        <p:nvPr/>
      </p:nvGrpSpPr>
      <p:grpSpPr>
        <a:xfrm>
          <a:off x="0" y="0"/>
          <a:ext cx="0" cy="0"/>
          <a:chOff x="0" y="0"/>
          <a:chExt cx="0" cy="0"/>
        </a:xfrm>
      </p:grpSpPr>
      <p:sp>
        <p:nvSpPr>
          <p:cNvPr id="129" name="Google Shape;129;p25">
            <a:extLst>
              <a:ext uri="{FF2B5EF4-FFF2-40B4-BE49-F238E27FC236}">
                <a16:creationId xmlns:a16="http://schemas.microsoft.com/office/drawing/2014/main" id="{A25C7D7A-876F-40A9-54F8-C7889071C86A}"/>
              </a:ext>
            </a:extLst>
          </p:cNvPr>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a:extLst>
              <a:ext uri="{FF2B5EF4-FFF2-40B4-BE49-F238E27FC236}">
                <a16:creationId xmlns:a16="http://schemas.microsoft.com/office/drawing/2014/main" id="{31F191D6-B6C8-9EED-5A0D-EE98B94FDA32}"/>
              </a:ext>
            </a:extLst>
          </p:cNvPr>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lt1"/>
                </a:solidFill>
              </a:rPr>
              <a:t>we cast ourselves like Vincent Pallotti in your loving arms seeking your protection. O God of all consolations, have compassion on all those who suffer and are in need. We beg you today through the intercession of St. Vincent </a:t>
            </a:r>
            <a:r>
              <a:rPr lang="en-GB" sz="4000" b="1" dirty="0" err="1">
                <a:solidFill>
                  <a:schemeClr val="lt1"/>
                </a:solidFill>
              </a:rPr>
              <a:t>Pallotti</a:t>
            </a:r>
            <a:r>
              <a:rPr lang="en-GB" sz="4000" b="1" dirty="0">
                <a:solidFill>
                  <a:schemeClr val="lt1"/>
                </a:solidFill>
              </a:rPr>
              <a:t> to inspire all Christians to join in the apostolic endeavours of the Union of the Catholic Apostolate.</a:t>
            </a:r>
          </a:p>
        </p:txBody>
      </p:sp>
    </p:spTree>
    <p:extLst>
      <p:ext uri="{BB962C8B-B14F-4D97-AF65-F5344CB8AC3E}">
        <p14:creationId xmlns:p14="http://schemas.microsoft.com/office/powerpoint/2010/main" val="22498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a:extLst>
            <a:ext uri="{FF2B5EF4-FFF2-40B4-BE49-F238E27FC236}">
              <a16:creationId xmlns:a16="http://schemas.microsoft.com/office/drawing/2014/main" id="{9DFA0013-84D5-C13D-CA65-742B1633C20C}"/>
            </a:ext>
          </a:extLst>
        </p:cNvPr>
        <p:cNvGrpSpPr/>
        <p:nvPr/>
      </p:nvGrpSpPr>
      <p:grpSpPr>
        <a:xfrm>
          <a:off x="0" y="0"/>
          <a:ext cx="0" cy="0"/>
          <a:chOff x="0" y="0"/>
          <a:chExt cx="0" cy="0"/>
        </a:xfrm>
      </p:grpSpPr>
      <p:sp>
        <p:nvSpPr>
          <p:cNvPr id="129" name="Google Shape;129;p25">
            <a:extLst>
              <a:ext uri="{FF2B5EF4-FFF2-40B4-BE49-F238E27FC236}">
                <a16:creationId xmlns:a16="http://schemas.microsoft.com/office/drawing/2014/main" id="{9FD7F78E-EE38-BA3B-B310-ABE8A8BD5328}"/>
              </a:ext>
            </a:extLst>
          </p:cNvPr>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a:extLst>
              <a:ext uri="{FF2B5EF4-FFF2-40B4-BE49-F238E27FC236}">
                <a16:creationId xmlns:a16="http://schemas.microsoft.com/office/drawing/2014/main" id="{56DCF4D8-EF1C-7EF7-7C9A-371F79CBA52E}"/>
              </a:ext>
            </a:extLst>
          </p:cNvPr>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lt1"/>
                </a:solidFill>
              </a:rPr>
              <a:t>Remind them of their duty to be apostles everywhere and to bring the whole humanity as one flock under the one shepherd Jesus Christ. May your kingdom extend to the ends of the Earth. Above all we place before you this, our special need…</a:t>
            </a:r>
          </a:p>
          <a:p>
            <a:pPr marL="114300" indent="0">
              <a:spcBef>
                <a:spcPts val="0"/>
              </a:spcBef>
              <a:buClr>
                <a:srgbClr val="00FF00"/>
              </a:buClr>
              <a:buSzPts val="2000"/>
              <a:buNone/>
            </a:pPr>
            <a:r>
              <a:rPr lang="en-GB" sz="4000" b="1" i="1" dirty="0">
                <a:solidFill>
                  <a:srgbClr val="FFFF00"/>
                </a:solidFill>
              </a:rPr>
              <a:t>(Mention your request)</a:t>
            </a:r>
          </a:p>
        </p:txBody>
      </p:sp>
    </p:spTree>
    <p:extLst>
      <p:ext uri="{BB962C8B-B14F-4D97-AF65-F5344CB8AC3E}">
        <p14:creationId xmlns:p14="http://schemas.microsoft.com/office/powerpoint/2010/main" val="150435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lt1"/>
                </a:solidFill>
              </a:rPr>
              <a:t>O glorious St. Vincent, intercede for us before the Lord and obtain for us the graces we ask for. Merciful Father, St. Vincent glorified you before men while here on earth. Now glorify him, by answering his prayers on our behalf. We make this prayer through Christ our Lord. Amen.</a:t>
            </a:r>
          </a:p>
          <a:p>
            <a:pPr marL="114300" indent="0">
              <a:spcBef>
                <a:spcPts val="0"/>
              </a:spcBef>
              <a:buClr>
                <a:srgbClr val="00FF00"/>
              </a:buClr>
              <a:buSzPts val="2000"/>
              <a:buNone/>
            </a:pPr>
            <a:r>
              <a:rPr lang="en-GB" sz="4000" b="1" i="1" dirty="0">
                <a:solidFill>
                  <a:srgbClr val="FFFF00"/>
                </a:solidFill>
              </a:rPr>
              <a:t>Our Father…</a:t>
            </a:r>
          </a:p>
        </p:txBody>
      </p:sp>
    </p:spTree>
    <p:extLst>
      <p:ext uri="{BB962C8B-B14F-4D97-AF65-F5344CB8AC3E}">
        <p14:creationId xmlns:p14="http://schemas.microsoft.com/office/powerpoint/2010/main" val="7289069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257</Words>
  <Application>Microsoft Office PowerPoint</Application>
  <PresentationFormat>On-screen Show (4:3)</PresentationFormat>
  <Paragraphs>12</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ST. VINCENT PALLOTTI NOVENA</vt:lpstr>
      <vt:lpstr>ST. VINCENT PALLOTTI NOVENA</vt:lpstr>
      <vt:lpstr>ST. VINCENT PALLOTTI NOVENA</vt:lpstr>
      <vt:lpstr>ST. VINCENT PALLOTTI NOVENA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499</cp:revision>
  <dcterms:modified xsi:type="dcterms:W3CDTF">2025-05-11T20:05:59Z</dcterms:modified>
</cp:coreProperties>
</file>