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5"/>
  </p:notesMasterIdLst>
  <p:sldIdLst>
    <p:sldId id="261" r:id="rId3"/>
    <p:sldId id="258" r:id="rId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1714"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a:extLst>
            <a:ext uri="{FF2B5EF4-FFF2-40B4-BE49-F238E27FC236}">
              <a16:creationId xmlns:a16="http://schemas.microsoft.com/office/drawing/2014/main" id="{87F30712-C2E4-11DF-1B1F-68F79DC7206A}"/>
            </a:ext>
          </a:extLst>
        </p:cNvPr>
        <p:cNvGrpSpPr/>
        <p:nvPr/>
      </p:nvGrpSpPr>
      <p:grpSpPr>
        <a:xfrm>
          <a:off x="0" y="0"/>
          <a:ext cx="0" cy="0"/>
          <a:chOff x="0" y="0"/>
          <a:chExt cx="0" cy="0"/>
        </a:xfrm>
      </p:grpSpPr>
      <p:sp>
        <p:nvSpPr>
          <p:cNvPr id="126" name="Google Shape;126;g24f3f32051f_0_87:notes">
            <a:extLst>
              <a:ext uri="{FF2B5EF4-FFF2-40B4-BE49-F238E27FC236}">
                <a16:creationId xmlns:a16="http://schemas.microsoft.com/office/drawing/2014/main" id="{45401ADC-F686-045E-E252-0C7EC3D0E19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RECEIPPT-TAGS:PRAYER</a:t>
            </a:r>
          </a:p>
        </p:txBody>
      </p:sp>
      <p:sp>
        <p:nvSpPr>
          <p:cNvPr id="127" name="Google Shape;127;g24f3f32051f_0_87:notes">
            <a:extLst>
              <a:ext uri="{FF2B5EF4-FFF2-40B4-BE49-F238E27FC236}">
                <a16:creationId xmlns:a16="http://schemas.microsoft.com/office/drawing/2014/main" id="{CCECD02E-B623-2BAD-41C9-52DA58F14A69}"/>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3133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f3f32051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RECEIPPT-TAGS:PRAYER</a:t>
            </a:r>
          </a:p>
        </p:txBody>
      </p:sp>
      <p:sp>
        <p:nvSpPr>
          <p:cNvPr id="127" name="Google Shape;127;g24f3f32051f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344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8" name="Google Shape;58;p1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59" name="Google Shape;59;p1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p15"/>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4" name="Google Shape;64;p15"/>
          <p:cNvSpPr txBox="1">
            <a:spLocks noGrp="1"/>
          </p:cNvSpPr>
          <p:nvPr>
            <p:ph type="subTitle" idx="1"/>
          </p:nvPr>
        </p:nvSpPr>
        <p:spPr>
          <a:xfrm>
            <a:off x="1371600" y="3886200"/>
            <a:ext cx="6400800" cy="1752900"/>
          </a:xfrm>
          <a:prstGeom prst="rect">
            <a:avLst/>
          </a:prstGeom>
          <a:noFill/>
          <a:ln>
            <a:noFill/>
          </a:ln>
        </p:spPr>
        <p:txBody>
          <a:bodyPr spcFirstLastPara="1" wrap="square" lIns="91425" tIns="45700" rIns="91425" bIns="45700" anchor="t" anchorCtr="0">
            <a:normAutofit/>
          </a:bodyPr>
          <a:lstStyle>
            <a:lvl1pPr lvl="0" algn="ctr" rtl="0">
              <a:spcBef>
                <a:spcPts val="640"/>
              </a:spcBef>
              <a:spcAft>
                <a:spcPts val="0"/>
              </a:spcAft>
              <a:buClr>
                <a:srgbClr val="888888"/>
              </a:buClr>
              <a:buSzPts val="3200"/>
              <a:buNone/>
              <a:defRPr>
                <a:solidFill>
                  <a:srgbClr val="888888"/>
                </a:solidFill>
              </a:defRPr>
            </a:lvl1pPr>
            <a:lvl2pPr lvl="1" algn="ctr" rtl="0">
              <a:spcBef>
                <a:spcPts val="560"/>
              </a:spcBef>
              <a:spcAft>
                <a:spcPts val="0"/>
              </a:spcAft>
              <a:buClr>
                <a:srgbClr val="888888"/>
              </a:buClr>
              <a:buSzPts val="2800"/>
              <a:buNone/>
              <a:defRPr>
                <a:solidFill>
                  <a:srgbClr val="888888"/>
                </a:solidFill>
              </a:defRPr>
            </a:lvl2pPr>
            <a:lvl3pPr lvl="2" algn="ctr" rtl="0">
              <a:spcBef>
                <a:spcPts val="480"/>
              </a:spcBef>
              <a:spcAft>
                <a:spcPts val="0"/>
              </a:spcAft>
              <a:buClr>
                <a:srgbClr val="888888"/>
              </a:buClr>
              <a:buSzPts val="2400"/>
              <a:buNone/>
              <a:defRPr>
                <a:solidFill>
                  <a:srgbClr val="888888"/>
                </a:solidFill>
              </a:defRPr>
            </a:lvl3pPr>
            <a:lvl4pPr lvl="3" algn="ctr" rtl="0">
              <a:spcBef>
                <a:spcPts val="400"/>
              </a:spcBef>
              <a:spcAft>
                <a:spcPts val="0"/>
              </a:spcAft>
              <a:buClr>
                <a:srgbClr val="888888"/>
              </a:buClr>
              <a:buSzPts val="2000"/>
              <a:buNone/>
              <a:defRPr>
                <a:solidFill>
                  <a:srgbClr val="888888"/>
                </a:solidFill>
              </a:defRPr>
            </a:lvl4pPr>
            <a:lvl5pPr lvl="4" algn="ctr" rtl="0">
              <a:spcBef>
                <a:spcPts val="400"/>
              </a:spcBef>
              <a:spcAft>
                <a:spcPts val="0"/>
              </a:spcAft>
              <a:buClr>
                <a:srgbClr val="888888"/>
              </a:buClr>
              <a:buSzPts val="20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65" name="Google Shape;65;p1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dk1"/>
              </a:buClr>
              <a:buSzPts val="4000"/>
              <a:buFont typeface="Calibri"/>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 name="Google Shape;70;p16"/>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71" name="Google Shape;71;p1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 name="Google Shape;76;p17"/>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77" name="Google Shape;77;p17"/>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78" name="Google Shape;78;p17"/>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9" name="Google Shape;79;p17"/>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1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3" name="Google Shape;83;p18"/>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84" name="Google Shape;84;p18"/>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85" name="Google Shape;85;p18"/>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86" name="Google Shape;86;p18"/>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87" name="Google Shape;87;p1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 name="Google Shape;88;p18"/>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9" name="Google Shape;89;p1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2" name="Google Shape;92;p19"/>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57200" y="273050"/>
            <a:ext cx="3008400" cy="11625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3575050" y="273050"/>
            <a:ext cx="5111700" cy="58533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102" name="Google Shape;102;p21"/>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03" name="Google Shape;103;p2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8" name="Google Shape;108;p22"/>
          <p:cNvSpPr>
            <a:spLocks noGrp="1"/>
          </p:cNvSpPr>
          <p:nvPr>
            <p:ph type="pic" idx="2"/>
          </p:nvPr>
        </p:nvSpPr>
        <p:spPr>
          <a:xfrm>
            <a:off x="1792288" y="612775"/>
            <a:ext cx="5486400" cy="4114800"/>
          </a:xfrm>
          <a:prstGeom prst="rect">
            <a:avLst/>
          </a:prstGeom>
          <a:noFill/>
          <a:ln>
            <a:noFill/>
          </a:ln>
        </p:spPr>
      </p:sp>
      <p:sp>
        <p:nvSpPr>
          <p:cNvPr id="109" name="Google Shape;109;p22"/>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10" name="Google Shape;110;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4732350" y="2171688"/>
            <a:ext cx="5851500" cy="20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a:extLst>
            <a:ext uri="{FF2B5EF4-FFF2-40B4-BE49-F238E27FC236}">
              <a16:creationId xmlns:a16="http://schemas.microsoft.com/office/drawing/2014/main" id="{241586E3-FC40-802A-C028-BA2E63846F4C}"/>
            </a:ext>
          </a:extLst>
        </p:cNvPr>
        <p:cNvGrpSpPr/>
        <p:nvPr/>
      </p:nvGrpSpPr>
      <p:grpSpPr>
        <a:xfrm>
          <a:off x="0" y="0"/>
          <a:ext cx="0" cy="0"/>
          <a:chOff x="0" y="0"/>
          <a:chExt cx="0" cy="0"/>
        </a:xfrm>
      </p:grpSpPr>
      <p:sp>
        <p:nvSpPr>
          <p:cNvPr id="129" name="Google Shape;129;p25">
            <a:extLst>
              <a:ext uri="{FF2B5EF4-FFF2-40B4-BE49-F238E27FC236}">
                <a16:creationId xmlns:a16="http://schemas.microsoft.com/office/drawing/2014/main" id="{7FD6894E-45D6-AF07-30F7-28810544825D}"/>
              </a:ext>
            </a:extLst>
          </p:cNvPr>
          <p:cNvSpPr txBox="1">
            <a:spLocks noGrp="1"/>
          </p:cNvSpPr>
          <p:nvPr>
            <p:ph type="title"/>
          </p:nvPr>
        </p:nvSpPr>
        <p:spPr>
          <a:xfrm>
            <a:off x="61050" y="0"/>
            <a:ext cx="9021900" cy="708300"/>
          </a:xfrm>
          <a:prstGeom prst="rect">
            <a:avLst/>
          </a:prstGeom>
          <a:noFill/>
          <a:ln>
            <a:noFill/>
          </a:ln>
        </p:spPr>
        <p:txBody>
          <a:bodyPr spcFirstLastPara="1" wrap="square" lIns="91425" tIns="45700" rIns="91425" bIns="45700" anchor="ctr" anchorCtr="0">
            <a:noAutofit/>
          </a:bodyPr>
          <a:lstStyle/>
          <a:p>
            <a:pPr marL="171450" algn="l"/>
            <a:r>
              <a:rPr lang="en-GB" sz="3200" b="1" u="sng" dirty="0">
                <a:solidFill>
                  <a:schemeClr val="lt1"/>
                </a:solidFill>
              </a:rPr>
              <a:t>PRAYER TO THE QUEEN OF APOSTLES</a:t>
            </a:r>
          </a:p>
        </p:txBody>
      </p:sp>
      <p:sp>
        <p:nvSpPr>
          <p:cNvPr id="130" name="Google Shape;130;p25">
            <a:extLst>
              <a:ext uri="{FF2B5EF4-FFF2-40B4-BE49-F238E27FC236}">
                <a16:creationId xmlns:a16="http://schemas.microsoft.com/office/drawing/2014/main" id="{A071B7FF-A481-BE58-C0F8-DA82D32ACE4E}"/>
              </a:ext>
            </a:extLst>
          </p:cNvPr>
          <p:cNvSpPr txBox="1">
            <a:spLocks noGrp="1"/>
          </p:cNvSpPr>
          <p:nvPr>
            <p:ph type="body" idx="1"/>
          </p:nvPr>
        </p:nvSpPr>
        <p:spPr>
          <a:xfrm>
            <a:off x="51350" y="762925"/>
            <a:ext cx="9021900" cy="6039300"/>
          </a:xfrm>
          <a:prstGeom prst="rect">
            <a:avLst/>
          </a:prstGeom>
          <a:noFill/>
          <a:ln>
            <a:noFill/>
          </a:ln>
        </p:spPr>
        <p:txBody>
          <a:bodyPr spcFirstLastPara="1" wrap="square" lIns="0" tIns="0" rIns="0" bIns="0" anchor="t" anchorCtr="0">
            <a:noAutofit/>
          </a:bodyPr>
          <a:lstStyle/>
          <a:p>
            <a:pPr marL="114300" indent="0">
              <a:spcBef>
                <a:spcPts val="0"/>
              </a:spcBef>
              <a:buClr>
                <a:srgbClr val="00FF00"/>
              </a:buClr>
              <a:buSzPts val="2000"/>
              <a:buNone/>
            </a:pPr>
            <a:r>
              <a:rPr lang="en-GB" sz="4000" b="1" dirty="0">
                <a:solidFill>
                  <a:schemeClr val="bg1"/>
                </a:solidFill>
              </a:rPr>
              <a:t>Immaculate Mother of God, Queen of the Apostles, you prayed together with the disciples of Lord and obtained for them the Holy Spirit. We beg you O most</a:t>
            </a:r>
          </a:p>
          <a:p>
            <a:pPr marL="114300" indent="0">
              <a:spcBef>
                <a:spcPts val="0"/>
              </a:spcBef>
              <a:buClr>
                <a:srgbClr val="00FF00"/>
              </a:buClr>
              <a:buSzPts val="2000"/>
              <a:buNone/>
            </a:pPr>
            <a:r>
              <a:rPr lang="en-GB" sz="4000" b="1" dirty="0">
                <a:solidFill>
                  <a:schemeClr val="bg1"/>
                </a:solidFill>
              </a:rPr>
              <a:t>Holy Virgin, to plead with your Son to send his Spirit upon us and make us apostles filled with zeal and charity of Jesus. O divine Mother, we declare that we shall employ all our energies and</a:t>
            </a:r>
            <a:endParaRPr lang="en-GB" sz="4000" b="1" i="1" dirty="0">
              <a:solidFill>
                <a:schemeClr val="bg1"/>
              </a:solidFill>
            </a:endParaRPr>
          </a:p>
        </p:txBody>
      </p:sp>
      <p:sp>
        <p:nvSpPr>
          <p:cNvPr id="131" name="Google Shape;131;p25">
            <a:extLst>
              <a:ext uri="{FF2B5EF4-FFF2-40B4-BE49-F238E27FC236}">
                <a16:creationId xmlns:a16="http://schemas.microsoft.com/office/drawing/2014/main" id="{04897F28-015A-8674-9240-DCBB6D9E2458}"/>
              </a:ext>
            </a:extLst>
          </p:cNvPr>
          <p:cNvSpPr txBox="1"/>
          <p:nvPr/>
        </p:nvSpPr>
        <p:spPr>
          <a:xfrm>
            <a:off x="7595050" y="6357300"/>
            <a:ext cx="1548900" cy="50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3200"/>
              <a:buFont typeface="Arial"/>
              <a:buNone/>
            </a:pPr>
            <a:endParaRPr sz="3600" dirty="0">
              <a:latin typeface="Calibri"/>
              <a:ea typeface="Calibri"/>
              <a:cs typeface="Calibri"/>
              <a:sym typeface="Calibri"/>
            </a:endParaRPr>
          </a:p>
        </p:txBody>
      </p:sp>
    </p:spTree>
    <p:extLst>
      <p:ext uri="{BB962C8B-B14F-4D97-AF65-F5344CB8AC3E}">
        <p14:creationId xmlns:p14="http://schemas.microsoft.com/office/powerpoint/2010/main" val="2706557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61050" y="0"/>
            <a:ext cx="9021900" cy="708300"/>
          </a:xfrm>
          <a:prstGeom prst="rect">
            <a:avLst/>
          </a:prstGeom>
          <a:noFill/>
          <a:ln>
            <a:noFill/>
          </a:ln>
        </p:spPr>
        <p:txBody>
          <a:bodyPr spcFirstLastPara="1" wrap="square" lIns="91425" tIns="45700" rIns="91425" bIns="45700" anchor="ctr" anchorCtr="0">
            <a:noAutofit/>
          </a:bodyPr>
          <a:lstStyle/>
          <a:p>
            <a:pPr marL="171450" algn="l"/>
            <a:r>
              <a:rPr lang="en-GB" sz="3200" b="1" u="sng" dirty="0">
                <a:solidFill>
                  <a:schemeClr val="lt1"/>
                </a:solidFill>
              </a:rPr>
              <a:t>PRAYER TO THE QUEEN OF APOSTLES</a:t>
            </a:r>
          </a:p>
        </p:txBody>
      </p:sp>
      <p:sp>
        <p:nvSpPr>
          <p:cNvPr id="130" name="Google Shape;130;p25"/>
          <p:cNvSpPr txBox="1">
            <a:spLocks noGrp="1"/>
          </p:cNvSpPr>
          <p:nvPr>
            <p:ph type="body" idx="1"/>
          </p:nvPr>
        </p:nvSpPr>
        <p:spPr>
          <a:xfrm>
            <a:off x="51350" y="762925"/>
            <a:ext cx="9021900" cy="6039300"/>
          </a:xfrm>
          <a:prstGeom prst="rect">
            <a:avLst/>
          </a:prstGeom>
          <a:noFill/>
          <a:ln>
            <a:noFill/>
          </a:ln>
        </p:spPr>
        <p:txBody>
          <a:bodyPr spcFirstLastPara="1" wrap="square" lIns="0" tIns="0" rIns="0" bIns="0" anchor="t" anchorCtr="0">
            <a:noAutofit/>
          </a:bodyPr>
          <a:lstStyle/>
          <a:p>
            <a:pPr marL="114300" indent="0">
              <a:spcBef>
                <a:spcPts val="0"/>
              </a:spcBef>
              <a:buClr>
                <a:srgbClr val="00FF00"/>
              </a:buClr>
              <a:buSzPts val="2000"/>
              <a:buNone/>
            </a:pPr>
            <a:r>
              <a:rPr lang="en-GB" sz="4000" b="1" dirty="0">
                <a:solidFill>
                  <a:schemeClr val="bg1"/>
                </a:solidFill>
              </a:rPr>
              <a:t>talents to promote faith and charity among all people so that all may be one day one flock under one shepherd Jesus Christ. We look forward to the glory in heaven where we will enjoy the vision of your Son together with the Father and the Holy Spirit reigning in glory forever. Amen. </a:t>
            </a:r>
            <a:r>
              <a:rPr lang="en-GB" sz="4000" b="1" i="1" dirty="0">
                <a:solidFill>
                  <a:srgbClr val="FFFF00"/>
                </a:solidFill>
              </a:rPr>
              <a:t>Hail Mary…    </a:t>
            </a:r>
          </a:p>
          <a:p>
            <a:pPr marL="114300" indent="0">
              <a:spcBef>
                <a:spcPts val="0"/>
              </a:spcBef>
              <a:buClr>
                <a:srgbClr val="00FF00"/>
              </a:buClr>
              <a:buSzPts val="2000"/>
              <a:buNone/>
            </a:pPr>
            <a:r>
              <a:rPr lang="en-GB" sz="4000" b="1" i="1" dirty="0">
                <a:solidFill>
                  <a:schemeClr val="bg1"/>
                </a:solidFill>
              </a:rPr>
              <a:t>Queen of the Apostles, pray for us</a:t>
            </a:r>
          </a:p>
          <a:p>
            <a:pPr marL="114300" indent="0">
              <a:spcBef>
                <a:spcPts val="0"/>
              </a:spcBef>
              <a:buClr>
                <a:srgbClr val="00FF00"/>
              </a:buClr>
              <a:buSzPts val="2000"/>
              <a:buNone/>
            </a:pPr>
            <a:endParaRPr lang="en-GB" sz="4000" b="1" i="1" dirty="0">
              <a:solidFill>
                <a:schemeClr val="bg1"/>
              </a:solidFill>
            </a:endParaRPr>
          </a:p>
        </p:txBody>
      </p:sp>
      <p:sp>
        <p:nvSpPr>
          <p:cNvPr id="131" name="Google Shape;131;p25"/>
          <p:cNvSpPr txBox="1"/>
          <p:nvPr/>
        </p:nvSpPr>
        <p:spPr>
          <a:xfrm>
            <a:off x="7595050" y="6357300"/>
            <a:ext cx="1548900" cy="50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3200"/>
              <a:buFont typeface="Arial"/>
              <a:buNone/>
            </a:pPr>
            <a:endParaRPr sz="3600" dirty="0">
              <a:latin typeface="Calibri"/>
              <a:ea typeface="Calibri"/>
              <a:cs typeface="Calibri"/>
              <a:sym typeface="Calibri"/>
            </a:endParaRPr>
          </a:p>
        </p:txBody>
      </p:sp>
    </p:spTree>
    <p:extLst>
      <p:ext uri="{BB962C8B-B14F-4D97-AF65-F5344CB8AC3E}">
        <p14:creationId xmlns:p14="http://schemas.microsoft.com/office/powerpoint/2010/main" val="253549107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156</Words>
  <Application>Microsoft Office PowerPoint</Application>
  <PresentationFormat>On-screen Show (4:3)</PresentationFormat>
  <Paragraphs>8</Paragraphs>
  <Slides>2</Slides>
  <Notes>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vt:i4>
      </vt:variant>
    </vt:vector>
  </HeadingPairs>
  <TitlesOfParts>
    <vt:vector size="6" baseType="lpstr">
      <vt:lpstr>Arial</vt:lpstr>
      <vt:lpstr>Calibri</vt:lpstr>
      <vt:lpstr>Simple Light</vt:lpstr>
      <vt:lpstr>Office Theme</vt:lpstr>
      <vt:lpstr>PRAYER TO THE QUEEN OF APOSTLES</vt:lpstr>
      <vt:lpstr>PRAYER TO THE QUEEN OF APOSTLES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BLAN</dc:title>
  <dc:creator>Denver</dc:creator>
  <cp:lastModifiedBy>Denver Pinto</cp:lastModifiedBy>
  <cp:revision>499</cp:revision>
  <dcterms:modified xsi:type="dcterms:W3CDTF">2025-05-11T20:05:51Z</dcterms:modified>
</cp:coreProperties>
</file>