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risen King can give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 around and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things that trouble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seem to lose my peace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world that’s not at ease.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NO ONE CAN GIVE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2025-05-12T08:39:07Z</dcterms:modified>
</cp:coreProperties>
</file>