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RECEIPPT-TAGS:COMMUNION,EASTER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489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NO ONE CAN GIVE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one can give to me that peace,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my risen Lord,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risen King can give [2]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Says my risen Christ to me: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true peace I give to thee,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not as the world doth give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my peace that makes one live.</a:t>
            </a:r>
          </a:p>
        </p:txBody>
      </p:sp>
    </p:spTree>
    <p:extLst>
      <p:ext uri="{BB962C8B-B14F-4D97-AF65-F5344CB8AC3E}">
        <p14:creationId xmlns:p14="http://schemas.microsoft.com/office/powerpoint/2010/main" val="110950992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61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NO ONE CAN GIVE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575</cp:revision>
  <dcterms:modified xsi:type="dcterms:W3CDTF">2025-05-12T08:39:16Z</dcterms:modified>
</cp:coreProperties>
</file>