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91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NO ONE CAN GIVE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one can give to me that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my risen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risen King can give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has risen from the dead,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triumphed over sin and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he’ll never die again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as Lord he’ll live and reign.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20367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NO ONE CAN GIVE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2025-05-12T08:39:33Z</dcterms:modified>
</cp:coreProperties>
</file>