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OH THE WORD OF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within my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filled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I formed you in the womb,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knew you through and through,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chose you to be mine.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you left your mother’s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called to you my child to be my sign.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OH THE WORD OF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2025-05-12T12:46:19Z</dcterms:modified>
</cp:coreProperties>
</file>