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my strength you will be filled,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destroy and build,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is my design.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create and overthrow,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Reap harvest I will sow, you word is 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07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OH THE WORD OF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2025-05-12T12:46:41Z</dcterms:modified>
</cp:coreProperties>
</file>