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65202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ONCE IN ROYAL DAVID’S CITY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our eyes at last shall see him,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his own redeeming love;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that Child so dear and gentle,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out Lord in heaven above: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he leads his children 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2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the place where he is gone.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3669980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203</TotalTime>
  <Words>53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ONCE IN ROYAL DAVID’S 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2025-05-12T12:58:33Z</dcterms:modified>
</cp:coreProperties>
</file>