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97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only human, I’m just a man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me believe, in what I could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that I am,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me the stairway, I have to climb,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for my sake teach me to take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time, sweet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all I’m asking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me the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every day what I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Yesterday’s gone, sweet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tomorrow may never be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help me today, show me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</p:spTree>
    <p:extLst>
      <p:ext uri="{BB962C8B-B14F-4D97-AF65-F5344CB8AC3E}">
        <p14:creationId xmlns:p14="http://schemas.microsoft.com/office/powerpoint/2010/main" val="25420442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120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ONE DAY AT A TIME</vt:lpstr>
      <vt:lpstr>ONE DAY AT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2025-05-12T13:01:55Z</dcterms:modified>
</cp:coreProperties>
</file>