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remember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walked among men?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Jesus you know,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you’re looking below,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worse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Cheating and stealing, violence and crime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my sake,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 time.</a:t>
            </a: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117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ONE DAY AT A TIME</vt:lpstr>
      <vt:lpstr>ONE DAY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2025-05-12T13:02:03Z</dcterms:modified>
</cp:coreProperties>
</file>