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She’s just a woman,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believe,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what they could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that they can,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them the stairway,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for their sake teach them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127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ONE DAY AT A TIME (WEDDING)</vt:lpstr>
      <vt:lpstr>ONE DAY AT A TIME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2025-05-12T13:03:41Z</dcterms:modified>
</cp:coreProperties>
</file>