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60" r:id="rId3"/>
    <p:sldId id="259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RECEIPPT-TAGS:COMMUNION,NUPTIAL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521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43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ONE DAY AT A TIME (WEDDING)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is not roses,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plenty of thorns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them to take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hand in their hand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 all ups and downs,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Marriage and caring,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children and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for their sake, teach them to take,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</a:t>
            </a:r>
          </a:p>
        </p:txBody>
      </p:sp>
    </p:spTree>
    <p:extLst>
      <p:ext uri="{BB962C8B-B14F-4D97-AF65-F5344CB8AC3E}">
        <p14:creationId xmlns:p14="http://schemas.microsoft.com/office/powerpoint/2010/main" val="259767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ONE DAY AT A TIME (WEDDING)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time, sweet Jesus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all they’re asking from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give them the strength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do every day what they have to do.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Yesterday’s gone, sweet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tomorrow may never be theirs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help them today,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them the way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93578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128</Words>
  <Application>Microsoft Office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ONE DAY AT A TIME (WEDDING)</vt:lpstr>
      <vt:lpstr>ONE DAY AT A TIME (WEDDING)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2025-05-12T13:03:47Z</dcterms:modified>
</cp:coreProperties>
</file>