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45641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ONLY A SHADOW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own belief in you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only a shadow of your faith in 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Only a shadow of your faith in 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deep and lasting faith.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life is in your hands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love for you will grow my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light in me will shine.</a:t>
            </a:r>
          </a:p>
        </p:txBody>
      </p:sp>
    </p:spTree>
    <p:extLst>
      <p:ext uri="{BB962C8B-B14F-4D97-AF65-F5344CB8AC3E}">
        <p14:creationId xmlns:p14="http://schemas.microsoft.com/office/powerpoint/2010/main" val="39135837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63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ONLY A SHADOW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2025-05-12T13:05:28Z</dcterms:modified>
</cp:coreProperties>
</file>