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2868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ONLY A SHADOW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dream I have today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only a shadow of your dream for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a shadow of all that will be,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I but follow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life is in your hands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love for you will grow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light in me will shine.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82686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64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ONLY A SHADOW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2025-05-12T13:05:35Z</dcterms:modified>
</cp:coreProperties>
</file>