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EAGLE’S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who dwell in the shelter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abide in his shadow for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the Lord, “My Refuge,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rock in whom I trust.”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raise you up on eagle’s wings,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 you on the breath of dawn,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you to shine like the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hold you in the palm of his Hand.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EAGLE’S 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2025-05-12T12:47:32Z</dcterms:modified>
</cp:coreProperties>
</file>