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THE PATEN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paten with the host,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offer up my lowly heart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my life, my deeds, my thoughts,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thine shall be as mine thou 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37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ON THE PATEN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2025-05-12T12:48:56Z</dcterms:modified>
</cp:coreProperties>
</file>