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RECEIPPT-TAGS:OFFERTORY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 THE PATEN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chalice let me be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drop of water mingled there,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Lost, O Jesus, in thy love,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thy great sacrifice I </a:t>
            </a:r>
            <a:r>
              <a:rPr lang="en-GB" sz="4200" b="1" i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34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 THE PATEN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2025-05-12T12:49:25Z</dcterms:modified>
</cp:coreProperties>
</file>