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THE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wings of a snow white dove,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his dear sweet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from above, On the wings of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troubles surrounds us, When evils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body grows weak, The spirit grows numb,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these things beset us, He doesn’t forget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down his love, On the wings of a dove.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 THE WINGS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2025-05-12T12:51:55Z</dcterms:modified>
</cp:coreProperties>
</file>