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RECEIPPT-TAGS:COMMUNION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0327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ON THE WINGS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the wings of a snow white dove,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sends his dear sweet love,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sign from above, On the wings of a dove.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Noah had drifted, on the flood many days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searched for land, in various ways.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Troubles he had some, But wasn’t forgotten,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sent him his love, on the wings of a dove.</a:t>
            </a:r>
          </a:p>
        </p:txBody>
      </p:sp>
    </p:spTree>
    <p:extLst>
      <p:ext uri="{BB962C8B-B14F-4D97-AF65-F5344CB8AC3E}">
        <p14:creationId xmlns:p14="http://schemas.microsoft.com/office/powerpoint/2010/main" val="107335208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75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ON THE WINGS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571</cp:revision>
  <dcterms:modified xsi:type="dcterms:W3CDTF">2025-05-12T12:52:04Z</dcterms:modified>
</cp:coreProperties>
</file>