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507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THE WINGS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wings of a snow white dove,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sends his dear sweet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from above, On the wings of a dove.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Jesus went down, to the Jordan that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he was baptized, in the usual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when it was time, God sent his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sent down his love, on the wings of a dove.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99961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79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ON THE WINGS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2025-05-12T12:52:10Z</dcterms:modified>
</cp:coreProperties>
</file>