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shower blessings, on this couple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they say “I do,” on their wedding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them good wishes, of joy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send them your love, on the wings of a dove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WINGS (WEDDING)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2025-05-12T12:52:41Z</dcterms:modified>
</cp:coreProperties>
</file>