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 THIS DAY OF JOY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this day of joy, on this day of hope,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come to you in love, O Lord.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this bread and wine, we 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this Eucharistic feast,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this day of joy, on this day of hope,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come to you in love.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66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ON THIS DAY OF JOY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2025-05-12T12:54:03Z</dcterms:modified>
</cp:coreProperties>
</file>