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RECEIPPT-TAGS:ENTRANCE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035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 WE GO TO JERUSALEM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we go to Jerusalem,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city of the house of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Pilgrim people, we seek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of the house of rock,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we have is offered to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come to sing his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is the Lord of heaven,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Mighty God of all our days.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C3E2805-8386-E05F-0FB1-1D7DCED0BCF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73760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68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ON WE GO TO JERUSALEM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582</cp:revision>
  <dcterms:modified xsi:type="dcterms:W3CDTF">2025-05-12T12:55:56Z</dcterms:modified>
</cp:coreProperties>
</file>