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RECEIPPT-TAGS:BLESSED SACRAMENT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>
                <a:solidFill>
                  <a:schemeClr val="bg1"/>
                </a:solidFill>
              </a:rPr>
              <a:t>OPEN OUR </a:t>
            </a:r>
            <a:r>
              <a:rPr lang="en-GB" sz="3200" b="1" u="sng" dirty="0">
                <a:solidFill>
                  <a:schemeClr val="bg1"/>
                </a:solidFill>
              </a:rPr>
              <a:t>EYES, LORD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eyes,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see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reach out and touch Him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say that we love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ears,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help us to listen,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our eyes, Lord,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want to see Jesus!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58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OPEN OUR EYES,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2025-05-12T13:06:57Z</dcterms:modified>
</cp:coreProperties>
</file>